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3" r:id="rId6"/>
    <p:sldId id="265" r:id="rId7"/>
    <p:sldId id="264" r:id="rId8"/>
    <p:sldId id="266" r:id="rId9"/>
    <p:sldId id="267" r:id="rId10"/>
    <p:sldId id="268" r:id="rId11"/>
    <p:sldId id="270" r:id="rId12"/>
    <p:sldId id="269" r:id="rId13"/>
    <p:sldId id="271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1/7/2017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1/7/2017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1/7/2017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1/7/2017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elp/289207354498410?helpref=about_content" TargetMode="External"/><Relationship Id="rId2" Type="http://schemas.openxmlformats.org/officeDocument/2006/relationships/hyperlink" Target="https://www.facebook.com/help/104002523024878?helpref=about_conten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elp/187316341316631?helpref=faq_conten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18186" y="2292094"/>
            <a:ext cx="5679583" cy="2219691"/>
          </a:xfrm>
        </p:spPr>
        <p:txBody>
          <a:bodyPr anchor="ctr">
            <a:norm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Creating Facebook Account &amp; Page</a:t>
            </a:r>
            <a:r>
              <a:rPr lang="en-US" dirty="0">
                <a:latin typeface="Cambria" panose="02040503050406030204" pitchFamily="18" charset="0"/>
              </a:rPr>
              <a:t/>
            </a:r>
            <a:br>
              <a:rPr lang="en-US" dirty="0">
                <a:latin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3" b="9613"/>
          <a:stretch>
            <a:fillRect/>
          </a:stretch>
        </p:blipFill>
        <p:spPr>
          <a:xfrm>
            <a:off x="6710607" y="1297637"/>
            <a:ext cx="5210937" cy="4208604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Page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Click Settings at the top of your Page.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Click Page Roles in the left column.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Type a name or email in the box: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If the person is your Facebook friend, begin typing their name and select them from the list that appears.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If the person isn't your Facebook friend, type the email address associated with their Facebook account.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Click </a:t>
            </a:r>
            <a:r>
              <a:rPr lang="en-US" dirty="0" smtClean="0">
                <a:solidFill>
                  <a:schemeClr val="tx2"/>
                </a:solidFill>
                <a:latin typeface="Cambria" panose="02040503050406030204" pitchFamily="18" charset="0"/>
              </a:rPr>
              <a:t>Editor  to 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select a role from the dropdown menu.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Click Save and enter your password to confirm.</a:t>
            </a:r>
          </a:p>
        </p:txBody>
      </p:sp>
    </p:spTree>
    <p:extLst>
      <p:ext uri="{BB962C8B-B14F-4D97-AF65-F5344CB8AC3E}">
        <p14:creationId xmlns:p14="http://schemas.microsoft.com/office/powerpoint/2010/main" val="3775740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463638"/>
            <a:ext cx="9980682" cy="6181861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 descr="adding page admin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1" y="463639"/>
            <a:ext cx="10125476" cy="587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863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31819"/>
            <a:ext cx="9980682" cy="643944"/>
          </a:xfrm>
        </p:spPr>
        <p:txBody>
          <a:bodyPr>
            <a:normAutofit/>
          </a:bodyPr>
          <a:lstStyle/>
          <a:p>
            <a:r>
              <a:rPr lang="en-US" b="1" dirty="0"/>
              <a:t>Register a Facebook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442434"/>
            <a:ext cx="4914900" cy="4729765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mbria" panose="02040503050406030204" pitchFamily="18" charset="0"/>
              </a:rPr>
              <a:t>Visit </a:t>
            </a:r>
            <a:r>
              <a:rPr lang="en-US" dirty="0" err="1" smtClean="0">
                <a:solidFill>
                  <a:schemeClr val="tx2"/>
                </a:solidFill>
                <a:latin typeface="Cambria" panose="02040503050406030204" pitchFamily="18" charset="0"/>
              </a:rPr>
              <a:t>facebook</a:t>
            </a:r>
            <a:endParaRPr lang="en-US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mbria" panose="02040503050406030204" pitchFamily="18" charset="0"/>
              </a:rPr>
              <a:t>Sign Up 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on the </a:t>
            </a:r>
            <a:r>
              <a:rPr lang="en-US" dirty="0" smtClean="0">
                <a:solidFill>
                  <a:schemeClr val="tx2"/>
                </a:solidFill>
                <a:latin typeface="Cambria" panose="02040503050406030204" pitchFamily="18" charset="0"/>
              </a:rPr>
              <a:t>homepage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mbria" panose="02040503050406030204" pitchFamily="18" charset="0"/>
              </a:rPr>
              <a:t>Fill your all the required information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mbria" panose="02040503050406030204" pitchFamily="18" charset="0"/>
              </a:rPr>
              <a:t>Then 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hit the 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</a:rPr>
              <a:t>Sign Up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 button at the bottom of the page</a:t>
            </a:r>
            <a:r>
              <a:rPr lang="en-US" dirty="0" smtClean="0">
                <a:solidFill>
                  <a:schemeClr val="tx2"/>
                </a:solidFill>
                <a:latin typeface="Cambria" panose="02040503050406030204" pitchFamily="18" charset="0"/>
              </a:rPr>
              <a:t>.</a:t>
            </a:r>
          </a:p>
          <a:p>
            <a:pPr marL="0" lvl="0" indent="0">
              <a:buNone/>
            </a:pPr>
            <a:endParaRPr lang="en-US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This is so that Facebook can contact you for confirmation of your registration and in future send you updates from your profile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http://pad1.whstatic.com/images/1/11/Create-a-Facebook-Profile-Step-1-Version-2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2434"/>
            <a:ext cx="4914900" cy="5009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24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you Need Facebook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Pages are for brands, businesses, organizations and public </a:t>
            </a:r>
            <a:r>
              <a:rPr lang="en-US" dirty="0" smtClean="0">
                <a:solidFill>
                  <a:schemeClr val="tx2"/>
                </a:solidFill>
                <a:latin typeface="Cambria" panose="02040503050406030204" pitchFamily="18" charset="0"/>
              </a:rPr>
              <a:t>figures.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T</a:t>
            </a:r>
            <a:r>
              <a:rPr lang="en-US" dirty="0" smtClean="0">
                <a:solidFill>
                  <a:schemeClr val="tx2"/>
                </a:solidFill>
                <a:latin typeface="Cambria" panose="02040503050406030204" pitchFamily="18" charset="0"/>
              </a:rPr>
              <a:t>o 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create a presence on Facebook, whereas profiles represent individual people. </a:t>
            </a:r>
            <a:endParaRPr lang="en-US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mbria" panose="02040503050406030204" pitchFamily="18" charset="0"/>
              </a:rPr>
              <a:t>Anyone 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with an account can 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hlinkClick r:id="rId2"/>
              </a:rPr>
              <a:t>create a Page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 or help manage one, if they've been given a 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hlinkClick r:id="rId3"/>
              </a:rPr>
              <a:t>role on the Page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 like admin or editor. 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People who like a Page and their friends can get updates in News Feed.</a:t>
            </a:r>
          </a:p>
        </p:txBody>
      </p:sp>
    </p:spTree>
    <p:extLst>
      <p:ext uri="{BB962C8B-B14F-4D97-AF65-F5344CB8AC3E}">
        <p14:creationId xmlns:p14="http://schemas.microsoft.com/office/powerpoint/2010/main" val="578822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Create Facebook Page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mbria" panose="02040503050406030204" pitchFamily="18" charset="0"/>
              </a:rPr>
              <a:t>Once your account is created.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mbria" panose="02040503050406030204" pitchFamily="18" charset="0"/>
              </a:rPr>
              <a:t>Login into your account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mbria" panose="02040503050406030204" pitchFamily="18" charset="0"/>
              </a:rPr>
              <a:t>Click the </a:t>
            </a:r>
            <a:r>
              <a:rPr lang="en-US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drop-down arrow</a:t>
            </a:r>
            <a:r>
              <a:rPr lang="en-US" dirty="0" smtClean="0">
                <a:solidFill>
                  <a:schemeClr val="tx2"/>
                </a:solidFill>
                <a:latin typeface="Cambria" panose="02040503050406030204" pitchFamily="18" charset="0"/>
              </a:rPr>
              <a:t> on the toolbar, then select </a:t>
            </a:r>
            <a:r>
              <a:rPr lang="en-US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Create Page</a:t>
            </a:r>
            <a:endParaRPr lang="en-US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Content Placeholder 4" descr="screenshot of Facebook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87166" y="1600200"/>
            <a:ext cx="4430333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30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1800" dirty="0" err="1" smtClean="0">
                <a:solidFill>
                  <a:schemeClr val="tx2"/>
                </a:solidFill>
                <a:latin typeface="Cambria" panose="02040503050406030204" pitchFamily="18" charset="0"/>
              </a:rPr>
              <a:t>Cont</a:t>
            </a:r>
            <a:r>
              <a:rPr lang="en-US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…</a:t>
            </a:r>
            <a:endParaRPr lang="en-US" sz="18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 fontAlgn="base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A list of </a:t>
            </a:r>
            <a:r>
              <a:rPr lang="en-US" b="1" dirty="0">
                <a:latin typeface="Cambria" panose="02040503050406030204" pitchFamily="18" charset="0"/>
              </a:rPr>
              <a:t>categories</a:t>
            </a:r>
            <a:r>
              <a:rPr lang="en-US" dirty="0">
                <a:latin typeface="Cambria" panose="02040503050406030204" pitchFamily="18" charset="0"/>
              </a:rPr>
              <a:t> will appear. Select the relevant category, enter the basic information for your organization, then click </a:t>
            </a:r>
            <a:r>
              <a:rPr lang="en-US" b="1" dirty="0">
                <a:latin typeface="Cambria" panose="02040503050406030204" pitchFamily="18" charset="0"/>
              </a:rPr>
              <a:t>Get Started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5" name="Content Placeholder 4" descr="screenshot of Facebook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46366" y="1600200"/>
            <a:ext cx="4139216" cy="427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283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18" y="-57697"/>
            <a:ext cx="9980682" cy="109696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buNone/>
            </a:pPr>
            <a:r>
              <a:rPr lang="en-US" dirty="0">
                <a:latin typeface="Cambria" panose="02040503050406030204" pitchFamily="18" charset="0"/>
              </a:rPr>
              <a:t>The setup form will appear. Enter the requested information, then follow the steps to create your Facebook page</a:t>
            </a:r>
            <a:r>
              <a:rPr lang="en-US" dirty="0" smtClean="0">
                <a:latin typeface="Cambria" panose="02040503050406030204" pitchFamily="18" charset="0"/>
              </a:rPr>
              <a:t>.</a:t>
            </a:r>
          </a:p>
          <a:p>
            <a:pPr lvl="0" fontAlgn="base"/>
            <a:endParaRPr lang="en-US" dirty="0"/>
          </a:p>
          <a:p>
            <a:endParaRPr lang="en-US" dirty="0"/>
          </a:p>
        </p:txBody>
      </p:sp>
      <p:pic>
        <p:nvPicPr>
          <p:cNvPr id="4" name="Picture 3" descr="screenshot of Faceboo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279" y="2722070"/>
            <a:ext cx="9852338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136492" y="669933"/>
            <a:ext cx="867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Cambria" panose="02040503050406030204" pitchFamily="18" charset="0"/>
              </a:rPr>
              <a:t>Cont</a:t>
            </a:r>
            <a:r>
              <a:rPr lang="en-US" dirty="0" smtClean="0">
                <a:solidFill>
                  <a:schemeClr val="tx2"/>
                </a:solidFill>
                <a:latin typeface="Cambria" panose="02040503050406030204" pitchFamily="18" charset="0"/>
              </a:rPr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24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7866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The Facebook page will appear. From here, you can customize your page, invite people to </a:t>
            </a:r>
            <a:r>
              <a:rPr lang="en-US" dirty="0" smtClean="0">
                <a:solidFill>
                  <a:schemeClr val="tx2"/>
                </a:solidFill>
                <a:latin typeface="Cambria" panose="02040503050406030204" pitchFamily="18" charset="0"/>
              </a:rPr>
              <a:t>like 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the page, create posts, </a:t>
            </a:r>
            <a:r>
              <a:rPr lang="en-US" dirty="0" smtClean="0">
                <a:solidFill>
                  <a:schemeClr val="tx2"/>
                </a:solidFill>
                <a:latin typeface="Cambria" panose="02040503050406030204" pitchFamily="18" charset="0"/>
              </a:rPr>
              <a:t>and 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much </a:t>
            </a:r>
            <a:r>
              <a:rPr lang="en-US" dirty="0" smtClean="0">
                <a:solidFill>
                  <a:schemeClr val="tx2"/>
                </a:solidFill>
                <a:latin typeface="Cambria" panose="02040503050406030204" pitchFamily="18" charset="0"/>
              </a:rPr>
              <a:t>more</a:t>
            </a:r>
          </a:p>
          <a:p>
            <a:pPr marL="0" indent="0" algn="ctr">
              <a:buNone/>
            </a:pPr>
            <a:endParaRPr lang="en-US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 descr="the created facebook pag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0614" y="2318197"/>
            <a:ext cx="9749307" cy="415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814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</a:rPr>
              <a:t>Page Roles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841678"/>
            <a:ext cx="9982200" cy="433052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There are 5 different types of roles for people who manage Pages. When you create a Page, you automatically become the Page's admin, which means only you can change how the Page looks and publish as the Page. Only an admin can </a:t>
            </a:r>
            <a:r>
              <a:rPr lang="en-US" dirty="0">
                <a:latin typeface="Cambria" panose="02040503050406030204" pitchFamily="18" charset="0"/>
                <a:hlinkClick r:id="rId2"/>
              </a:rPr>
              <a:t>assign roles and change others' roles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Keep </a:t>
            </a:r>
            <a:r>
              <a:rPr lang="en-US" dirty="0">
                <a:latin typeface="Cambria" panose="02040503050406030204" pitchFamily="18" charset="0"/>
              </a:rPr>
              <a:t>in mind that multiple people can have roles on a Page, but each person needs their own personal Facebook account.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table below outlines the 5 Page roles (across) and what they're able to do (down):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83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946" y="386366"/>
            <a:ext cx="10135674" cy="573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9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56</TotalTime>
  <Words>300</Words>
  <Application>Microsoft Office PowerPoint</Application>
  <PresentationFormat>Widescreen</PresentationFormat>
  <Paragraphs>42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Cambria</vt:lpstr>
      <vt:lpstr>Euphemia</vt:lpstr>
      <vt:lpstr>Plantagenet Cherokee</vt:lpstr>
      <vt:lpstr>Wingdings</vt:lpstr>
      <vt:lpstr>Academic Literature 16x9</vt:lpstr>
      <vt:lpstr>Creating Facebook Account &amp; Page </vt:lpstr>
      <vt:lpstr>Register a Facebook Account</vt:lpstr>
      <vt:lpstr>Why you Need Facebook Page</vt:lpstr>
      <vt:lpstr>Create Facebook Page</vt:lpstr>
      <vt:lpstr>Cont…</vt:lpstr>
      <vt:lpstr> </vt:lpstr>
      <vt:lpstr>PowerPoint Presentation</vt:lpstr>
      <vt:lpstr>Page Roles</vt:lpstr>
      <vt:lpstr>PowerPoint Presentation</vt:lpstr>
      <vt:lpstr>Assigning Page Role</vt:lpstr>
      <vt:lpstr>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Facebook Account</dc:title>
  <dc:creator>INTEL-1</dc:creator>
  <cp:lastModifiedBy>INTEL-1</cp:lastModifiedBy>
  <cp:revision>8</cp:revision>
  <dcterms:created xsi:type="dcterms:W3CDTF">2017-01-07T10:13:54Z</dcterms:created>
  <dcterms:modified xsi:type="dcterms:W3CDTF">2017-01-07T11:10:28Z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